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5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270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281" r:id="rId51"/>
    <p:sldId id="304" r:id="rId52"/>
    <p:sldId id="321" r:id="rId53"/>
    <p:sldId id="325" r:id="rId54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7152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8616637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964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417326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08" y="196196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4241800" y="1026926"/>
            <a:ext cx="719608" cy="14707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41800" y="2378036"/>
            <a:ext cx="719608" cy="1196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591733" y="3629072"/>
            <a:ext cx="9990666" cy="2949528"/>
            <a:chOff x="1591733" y="3629072"/>
            <a:chExt cx="9990666" cy="294952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524" y="3629072"/>
              <a:ext cx="7000875" cy="234315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1027" idx="1"/>
              <a:endCxn id="10" idx="3"/>
            </p:cNvCxnSpPr>
            <p:nvPr/>
          </p:nvCxnSpPr>
          <p:spPr>
            <a:xfrm flipH="1">
              <a:off x="3691467" y="4800647"/>
              <a:ext cx="890057" cy="639187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591733" y="4301067"/>
              <a:ext cx="2099734" cy="22775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17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9493735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258634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5436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83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49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743158"/>
              </p:ext>
            </p:extLst>
          </p:nvPr>
        </p:nvGraphicFramePr>
        <p:xfrm>
          <a:off x="349871" y="4099616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721946" y="3962267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199443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1816029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26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7825081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3785957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8848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62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0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1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9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3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1159</Words>
  <Application>Microsoft Office PowerPoint</Application>
  <PresentationFormat>사용자 지정</PresentationFormat>
  <Paragraphs>494</Paragraphs>
  <Slides>52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4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71</cp:revision>
  <dcterms:created xsi:type="dcterms:W3CDTF">2020-02-04T14:16:01Z</dcterms:created>
  <dcterms:modified xsi:type="dcterms:W3CDTF">2020-02-20T06:41:32Z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